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C961AA6-B36C-48E8-826C-53513208AB9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CFF9CEB-798A-448F-B26B-FEED1DBB74D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hatwillmatter.com/wp-content/uploads/2013/01/live-for-today-e1359652299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"/>
            <a:ext cx="9137073" cy="685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836" y="304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</a:rPr>
              <a:t>Talking when I am talking… so how will I get your attention?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</a:rPr>
              <a:t>Talking to another student when I am talking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</a:rPr>
              <a:t>Talking when you should be doing your work…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</a:rPr>
              <a:t>Do you notice a pattern? ;)</a:t>
            </a:r>
          </a:p>
        </p:txBody>
      </p:sp>
      <p:pic>
        <p:nvPicPr>
          <p:cNvPr id="9218" name="Picture 2" descr="http://blogs.lawyers.com/wp-content/uploads/2012/06/Shut-your-mouth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836" y="2662534"/>
            <a:ext cx="46643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Other examples include…</a:t>
            </a:r>
          </a:p>
          <a:p>
            <a:endParaRPr lang="en-US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</a:rPr>
              <a:t>Being disrespectful to me or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</a:rPr>
              <a:t>Distracting another student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man Old Style" panose="02050604050505020204" pitchFamily="18" charset="0"/>
              </a:rPr>
              <a:t>Being out of your seat at the wrong time… seriously people this isn’t third grade anymore… </a:t>
            </a: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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 smtClean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9220" name="Picture 4" descr="http://www.noozhawk.com/images/uploads/Transition1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70" y="4863137"/>
            <a:ext cx="3000375" cy="161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3962400" y="4038600"/>
            <a:ext cx="3733800" cy="10531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4267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…but Mr. Chapin, I don’t know how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To behave like a student </a:t>
            </a:r>
            <a:r>
              <a:rPr lang="en-US" sz="1400" dirty="0" smtClean="0">
                <a:solidFill>
                  <a:schemeClr val="bg1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</a:t>
            </a:r>
            <a:endParaRPr lang="en-US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Rule #2: Use Respectful Words and Body Language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If I hear you using a word that I don’t like, you might receive an instant detention. Which words don’t I like?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286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Try guessing… IN YOUR HEAD. If it sounds like a bad word, I probably don’t like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691" y="31242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Rule #3: Present your own work… in other words: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173" y="4361588"/>
            <a:ext cx="1888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Don’t Cheat!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10242" name="Picture 2" descr="https://wiki.uiowa.edu/download/attachments/42008785/modern%20picture%20cheating.jpg?version=1&amp;modificationDate=1286918469893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3724916"/>
            <a:ext cx="20574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&quot;No&quot; Symbol 9"/>
          <p:cNvSpPr/>
          <p:nvPr/>
        </p:nvSpPr>
        <p:spPr>
          <a:xfrm>
            <a:off x="4164445" y="3822651"/>
            <a:ext cx="2454564" cy="266202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Not meeting my expectations might lower your grade, but they </a:t>
            </a:r>
            <a:r>
              <a:rPr lang="en-US" sz="2000" i="1" dirty="0" smtClean="0">
                <a:latin typeface="Bookman Old Style" panose="02050604050505020204" pitchFamily="18" charset="0"/>
              </a:rPr>
              <a:t>most likely</a:t>
            </a:r>
            <a:r>
              <a:rPr lang="en-US" sz="2000" dirty="0" smtClean="0">
                <a:latin typeface="Bookman Old Style" panose="02050604050505020204" pitchFamily="18" charset="0"/>
              </a:rPr>
              <a:t> wont lead to a detention.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4478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My 3 goals are based on one basic idea: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509" y="2133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If you are not constantly working hard to grow up…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79085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Then everyone else is passing you up…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3528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And nobody likes a grown-up child… </a:t>
            </a: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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11268" name="Picture 4" descr="http://cdn.bernardgoldberg.com/wp-content/uploads/imm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2676525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I use a 3 warning system…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1</a:t>
            </a:r>
            <a:r>
              <a:rPr lang="en-US" sz="2000" baseline="30000" dirty="0" smtClean="0">
                <a:latin typeface="Bookman Old Style" panose="02050604050505020204" pitchFamily="18" charset="0"/>
              </a:rPr>
              <a:t>st</a:t>
            </a:r>
            <a:r>
              <a:rPr lang="en-US" sz="2000" dirty="0" smtClean="0">
                <a:latin typeface="Bookman Old Style" panose="02050604050505020204" pitchFamily="18" charset="0"/>
              </a:rPr>
              <a:t> warning means: check your behavior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4785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2</a:t>
            </a:r>
            <a:r>
              <a:rPr lang="en-US" sz="2000" baseline="30000" dirty="0" smtClean="0">
                <a:latin typeface="Bookman Old Style" panose="02050604050505020204" pitchFamily="18" charset="0"/>
              </a:rPr>
              <a:t>nd</a:t>
            </a:r>
            <a:r>
              <a:rPr lang="en-US" sz="2000" dirty="0" smtClean="0">
                <a:latin typeface="Bookman Old Style" panose="02050604050505020204" pitchFamily="18" charset="0"/>
              </a:rPr>
              <a:t> warning means: red alert!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30270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3</a:t>
            </a:r>
            <a:r>
              <a:rPr lang="en-US" sz="2000" baseline="30000" dirty="0" smtClean="0">
                <a:latin typeface="Bookman Old Style" panose="02050604050505020204" pitchFamily="18" charset="0"/>
              </a:rPr>
              <a:t>rd</a:t>
            </a:r>
            <a:r>
              <a:rPr lang="en-US" sz="2000" dirty="0" smtClean="0">
                <a:latin typeface="Bookman Old Style" panose="02050604050505020204" pitchFamily="18" charset="0"/>
              </a:rPr>
              <a:t> warning = After-school detention and call home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0" y="2971800"/>
            <a:ext cx="787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I might not ever give warnings! It is very possible for me to give a detention right away. How can mean, evil Mr. Chapin do this to sweet, innocent and nice students?</a:t>
            </a:r>
          </a:p>
        </p:txBody>
      </p:sp>
      <p:pic>
        <p:nvPicPr>
          <p:cNvPr id="12290" name="Picture 2" descr="http://3.bp.blogspot.com/-k9A3Og_z7tk/T8D_MknSelI/AAAAAAAAALc/AngUWjHzq6k/s320/puppy-ey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1" y="3987463"/>
            <a:ext cx="3048000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1" y="4398793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Because this is my classroom, and I am here to teach you.</a:t>
            </a:r>
          </a:p>
        </p:txBody>
      </p:sp>
    </p:spTree>
    <p:extLst>
      <p:ext uri="{BB962C8B-B14F-4D97-AF65-F5344CB8AC3E}">
        <p14:creationId xmlns:p14="http://schemas.microsoft.com/office/powerpoint/2010/main" val="42470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53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Important parts of the classroom: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1. Class Board – shows you the plan for the week and the homework, as well as what skill we are working on at the moment.</a:t>
            </a:r>
          </a:p>
          <a:p>
            <a:r>
              <a:rPr lang="en-US" sz="2000" i="1" dirty="0" smtClean="0">
                <a:latin typeface="Bookman Old Style" panose="02050604050505020204" pitchFamily="18" charset="0"/>
              </a:rPr>
              <a:t>Do not confuse the weekly plan with homework for your agenda</a:t>
            </a:r>
            <a:r>
              <a:rPr lang="en-US" sz="2000" dirty="0" smtClean="0">
                <a:latin typeface="Bookman Old Style" panose="02050604050505020204" pitchFamily="18" charset="0"/>
              </a:rPr>
              <a:t>!!!</a:t>
            </a:r>
          </a:p>
          <a:p>
            <a:endParaRPr lang="en-US" sz="2000" i="1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2. Class materials (behind U.S. History board) – these are </a:t>
            </a:r>
            <a:r>
              <a:rPr lang="en-US" sz="2000" i="1" dirty="0" smtClean="0">
                <a:latin typeface="Bookman Old Style" panose="02050604050505020204" pitchFamily="18" charset="0"/>
              </a:rPr>
              <a:t>our</a:t>
            </a:r>
            <a:r>
              <a:rPr lang="en-US" sz="2000" dirty="0" smtClean="0">
                <a:latin typeface="Bookman Old Style" panose="02050604050505020204" pitchFamily="18" charset="0"/>
              </a:rPr>
              <a:t> materials, keep this area neat! You can find scissors, colored pencils, paper, etc. here. I offer a reward for students that tell me about any other student taking materials from the class.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3. </a:t>
            </a:r>
            <a:r>
              <a:rPr lang="en-US" sz="2000" dirty="0" err="1">
                <a:latin typeface="Bookman Old Style" panose="02050604050505020204" pitchFamily="18" charset="0"/>
              </a:rPr>
              <a:t>i</a:t>
            </a:r>
            <a:r>
              <a:rPr lang="en-US" sz="2000" dirty="0" err="1" smtClean="0">
                <a:latin typeface="Bookman Old Style" panose="02050604050505020204" pitchFamily="18" charset="0"/>
              </a:rPr>
              <a:t>pads</a:t>
            </a:r>
            <a:r>
              <a:rPr lang="en-US" sz="2000" dirty="0" smtClean="0">
                <a:latin typeface="Bookman Old Style" panose="02050604050505020204" pitchFamily="18" charset="0"/>
              </a:rPr>
              <a:t> – we will talk about this later…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4. News Board – contains important information, below you will find: extension and absent turn-in forms, extra handouts, and late turn-in boxes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5. Student work boards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Bookman Old Style" panose="02050604050505020204" pitchFamily="18" charset="0"/>
              </a:rPr>
              <a:t>Why should you respect all your classrooms?</a:t>
            </a:r>
          </a:p>
        </p:txBody>
      </p:sp>
    </p:spTree>
    <p:extLst>
      <p:ext uri="{BB962C8B-B14F-4D97-AF65-F5344CB8AC3E}">
        <p14:creationId xmlns:p14="http://schemas.microsoft.com/office/powerpoint/2010/main" val="15116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Assignments: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YOU ARE RESPONSIBLE FOR YOUR ASSIGNMENTS AND TEST DATES!</a:t>
            </a:r>
            <a:endParaRPr lang="en-US" sz="20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80639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I know you have 4 core subjects, and it can be a lot to juggle.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345" y="2438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USE YOUR AGENDA… good students do.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345" y="30480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2 Day Passes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345" y="3581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TALK TO ME!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345" y="4114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Yes, my tests are hard, but this year you will have a chance to plan your success…</a:t>
            </a:r>
          </a:p>
        </p:txBody>
      </p:sp>
      <p:pic>
        <p:nvPicPr>
          <p:cNvPr id="13314" name="Picture 2" descr="http://ift.tt/1f3lYr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0752"/>
            <a:ext cx="2295325" cy="139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47836" y="4822686"/>
            <a:ext cx="4659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Set a goal and achieve it. Getting a B is better than shooting for an A and getting a D…</a:t>
            </a:r>
          </a:p>
        </p:txBody>
      </p:sp>
    </p:spTree>
    <p:extLst>
      <p:ext uri="{BB962C8B-B14F-4D97-AF65-F5344CB8AC3E}">
        <p14:creationId xmlns:p14="http://schemas.microsoft.com/office/powerpoint/2010/main" val="24698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Signed Syllabus is due WEDNESDAY!!! And it’s your first assignment… what kind of a first impression do you want to make?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Other notes: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Class website: chaptopia.weebly.com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/>
              <a:buChar char="à"/>
            </a:pP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We will be using My Big Campus this year (and there will be a lot of technology!) </a:t>
            </a:r>
          </a:p>
        </p:txBody>
      </p:sp>
    </p:spTree>
    <p:extLst>
      <p:ext uri="{BB962C8B-B14F-4D97-AF65-F5344CB8AC3E}">
        <p14:creationId xmlns:p14="http://schemas.microsoft.com/office/powerpoint/2010/main" val="40607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hatwillmatter.com/wp-content/uploads/2013/01/live-for-today-e1359652299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"/>
            <a:ext cx="9137073" cy="685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What will we learn about in this class?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990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World Geography focuses on 1 time period, 5 different regions of the world, and 4 major themes…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58663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Most of all, you will discover…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73610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anose="02050604050505020204" pitchFamily="18" charset="0"/>
              </a:rPr>
              <a:t>Why the world today is the way it is.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6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guim.co.uk/sys-images/Guardian/Pix/pictures/2013/2/4/1359991711306/5b2e2104-d2a4-4cc2-877a-bd969506d77c-46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391"/>
            <a:ext cx="43815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28.media.tumblr.com/tumblr_lw7kd1B1Ag1qg18uw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42950"/>
            <a:ext cx="47625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lobalpeaceproject.net/vedicpandits/wp-content/uploads/2012/10/Reagan-Gorbach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34904"/>
            <a:ext cx="4762500" cy="3124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virginmedia.com/images/charles-diana-iconic-431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23" y="1992745"/>
            <a:ext cx="410527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atic6.businessinsider.com/image/524480a26bb3f762684a8db3/the-most-iconic-photographs-from-national-geographics-125-year-histo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5391150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echnocrazed.com/wp-content/uploads/2013/10/top-10-iconic-historical-photographs-7-720x3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2" y="1668029"/>
            <a:ext cx="685800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67175" y="24509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What is happening in the world today?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2341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We live on an amazing planet…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3076" name="Picture 4" descr="http://pixdaus.com/files/items/pics/6/48/522648_4d8a34f6d609c6b5a6ee227e07253b74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5"/>
          <a:stretch/>
        </p:blipFill>
        <p:spPr bwMode="auto">
          <a:xfrm>
            <a:off x="805873" y="685800"/>
            <a:ext cx="7620000" cy="5982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atastore01.rediff.com/h1500-w1500/thumb/526061695C576C6C5A67292E2D2F2F/fgw15jpg4l6masui.D.0.assam-tribal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592"/>
            <a:ext cx="33337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dnaindia.com/sites/default/files/1832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4810"/>
            <a:ext cx="3998501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newcropshop.com/wp-content/uploads/2013/09/brazil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5650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6200" y="204537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Full of amazing, and </a:t>
            </a:r>
            <a:r>
              <a:rPr lang="en-US" sz="2000" i="1" dirty="0" smtClean="0">
                <a:latin typeface="Bookman Old Style" panose="02050604050505020204" pitchFamily="18" charset="0"/>
              </a:rPr>
              <a:t>different</a:t>
            </a:r>
            <a:r>
              <a:rPr lang="en-US" sz="2000" dirty="0" smtClean="0">
                <a:latin typeface="Bookman Old Style" panose="02050604050505020204" pitchFamily="18" charset="0"/>
              </a:rPr>
              <a:t> people…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4104" name="Picture 8" descr="http://catholicbridge.com/images/new_york/100_7303_busy_broadw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86" y="1066800"/>
            <a:ext cx="4140428" cy="3105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quod.lib.umich.edu/d/dculture/images/12544152.0001.001-000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03637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387456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Let’s explore it!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0587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1 Time Period: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57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okman Old Style" panose="02050604050505020204" pitchFamily="18" charset="0"/>
              </a:rPr>
              <a:t>500 A.D. to 1500 A.D.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3505200"/>
            <a:ext cx="83820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200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500 A.D.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186260"/>
            <a:ext cx="147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1500 A.D.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884" y="3200400"/>
            <a:ext cx="147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2000 A.D.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8086725" y="4124325"/>
            <a:ext cx="685800" cy="571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91020" y="4495800"/>
            <a:ext cx="1014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Our lives…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047" y="5237748"/>
            <a:ext cx="670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anose="02050604050505020204" pitchFamily="18" charset="0"/>
              </a:rPr>
              <a:t>We will visit 5 different regions…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7200" y="3919831"/>
            <a:ext cx="5410200" cy="838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2581245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The Islamic World + Medieval Africa</a:t>
            </a:r>
            <a:endParaRPr lang="en-US" sz="200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29491" y="1463964"/>
            <a:ext cx="5410200" cy="838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1891" y="1683009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Medieval China + Medieval Japan</a:t>
            </a:r>
            <a:endParaRPr lang="en-US" sz="200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57200" y="2514600"/>
            <a:ext cx="5410200" cy="838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2733645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The Islamic World + Medieval Africa</a:t>
            </a:r>
            <a:endParaRPr lang="en-US" sz="200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909" y="4138876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Europe</a:t>
            </a:r>
            <a:endParaRPr lang="en-US" sz="200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05874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And look at 4 major themes, or </a:t>
            </a:r>
            <a:r>
              <a:rPr lang="en-US" sz="2000" i="1" dirty="0" smtClean="0">
                <a:latin typeface="Bookman Old Style" panose="02050604050505020204" pitchFamily="18" charset="0"/>
              </a:rPr>
              <a:t>ways</a:t>
            </a:r>
            <a:r>
              <a:rPr lang="en-US" sz="2000" dirty="0" smtClean="0">
                <a:latin typeface="Bookman Old Style" panose="02050604050505020204" pitchFamily="18" charset="0"/>
              </a:rPr>
              <a:t> at looking at history…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://geoawesomeness.com/wp-content/uploads/2014/08/Geogra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1" y="838200"/>
            <a:ext cx="3887967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2438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Geography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http://www.xtekpartners.com/images/govern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492125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familysecuritymatters.org/imgLib/20130701_religion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87091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nadasisland.com/culture/glob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2550790" cy="23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8225" y="333727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man Old Style" panose="02050604050505020204" pitchFamily="18" charset="0"/>
              </a:rPr>
              <a:t>Culture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Oh, did I mention that you will be using </a:t>
            </a:r>
            <a:r>
              <a:rPr lang="en-US" sz="2000" dirty="0" err="1" smtClean="0">
                <a:latin typeface="Bookman Old Style" panose="02050604050505020204" pitchFamily="18" charset="0"/>
              </a:rPr>
              <a:t>Ipads</a:t>
            </a:r>
            <a:r>
              <a:rPr lang="en-US" sz="2000" dirty="0" smtClean="0">
                <a:latin typeface="Bookman Old Style" panose="02050604050505020204" pitchFamily="18" charset="0"/>
              </a:rPr>
              <a:t> in this class… and designing your own personal website? Excited yet…? </a:t>
            </a: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Lets get down to the syllabus first.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Class Rules: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Bookman Old Style" panose="02050604050505020204" pitchFamily="18" charset="0"/>
              </a:rPr>
              <a:t>Act in a way that will allow yourself and others to learn</a:t>
            </a:r>
          </a:p>
          <a:p>
            <a:pPr marL="800100" lvl="1" indent="-342900">
              <a:buFont typeface="Wingdings"/>
              <a:buChar char="à"/>
            </a:pP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In other words, we are here to learn! We want an excellent education because we want the best lives possible, and </a:t>
            </a:r>
            <a:r>
              <a:rPr lang="en-US" sz="4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misbehavior </a:t>
            </a: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is the best way to prevent you and others from getting that education.</a:t>
            </a:r>
          </a:p>
          <a:p>
            <a:pPr marL="1028700" lvl="1" indent="-571500">
              <a:buFont typeface="Wingdings"/>
              <a:buChar char="à"/>
            </a:pPr>
            <a:r>
              <a:rPr lang="en-US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This includes…</a:t>
            </a:r>
            <a:endParaRPr lang="en-US" sz="4000" dirty="0">
              <a:latin typeface="Bookman Old Style" panose="02050604050505020204" pitchFamily="18" charset="0"/>
            </a:endParaRPr>
          </a:p>
          <a:p>
            <a:endParaRPr lang="en-US" sz="2000" dirty="0" smtClean="0"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http://mycolormusic.com/wp-content/uploads/2013/04/problem-child-bad-music-student-evil-kid-with-devil-hor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59630"/>
            <a:ext cx="3181349" cy="2264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Horiz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180</TotalTime>
  <Words>820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mjp</dc:creator>
  <cp:lastModifiedBy>mjp</cp:lastModifiedBy>
  <cp:revision>11</cp:revision>
  <dcterms:created xsi:type="dcterms:W3CDTF">2014-08-18T22:42:21Z</dcterms:created>
  <dcterms:modified xsi:type="dcterms:W3CDTF">2014-08-19T01:42:41Z</dcterms:modified>
</cp:coreProperties>
</file>