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142ECE-88AE-4352-90EA-E5CFAABF418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A0D0A7-F911-468A-9737-B2629A787E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spyderclub.co.uk/wp-content/uploads/2011/07/Alps-June-2011-0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696"/>
            <a:ext cx="8534400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1844" y="2743200"/>
            <a:ext cx="5043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GEOGRAPHY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15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549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Guess that type!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yogamovingintostillness.com/wp-content/uploads/2013/04/ice-snowy-rocks-mountains-hd-background-wallpapers-widescreen-high-resolutions-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1/1e/Starkes_Ferry_Ocklawaha_River_nort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500"/>
            <a:ext cx="6807200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alphacoders.com/439/439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28582" cy="415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aribbeanway.com/villa-pictures/necker-island-163885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8582"/>
            <a:ext cx="7325664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weranimalsunleashed.com/images/forest-light-9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2" y="1333500"/>
            <a:ext cx="6685359" cy="534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ietta.edu/~biol/biomes/images/tundra/alaskatundra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690450" cy="444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isualitineraries.com/img/locations/1917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00200"/>
            <a:ext cx="7999643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5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78149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Syllables: 2-3-4, 2-3-3, 2-2-2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http://www.nhdfl.org/library/images/photo-index/SAGA_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67500" cy="4429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nationalgeographic.com/wpf/media-live/photos/000/750/cache/drakensberg-mountains-lightning-geology_75002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00200"/>
            <a:ext cx="6774925" cy="450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ssets.worldwildlife.org/photos/4060/images/hero_small/NGP_Hargreaves.jpg?13668191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ynergycommunity.com/wp-content/uploads/2012/12/hawaiian_landscape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1" y="1143000"/>
            <a:ext cx="7162800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.ocp.org/spiritandsong.com/images/deser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" y="1262063"/>
            <a:ext cx="8076884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7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Advantages/Disadvantages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 descr="http://www.world-builders.org/lessons/less/biomes/desert/hot-desert/vist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8" y="1295400"/>
            <a:ext cx="7924800" cy="530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oulofamerica.com/soagalleries/maui/Maui-Keanae_Penins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1" y="1375108"/>
            <a:ext cx="7721694" cy="514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s.sfgate.com/blogs/images/sfgate/hawaii/2011/03/30/wailua_river612x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4" y="1295400"/>
            <a:ext cx="7054367" cy="52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1000awesomethings.files.wordpress.com/2012/02/earth-has-mounta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08" y="1295399"/>
            <a:ext cx="6913559" cy="527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.telegraph.co.uk/multimedia/archive/02703/islandginger_2703971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3" y="1394230"/>
            <a:ext cx="8172450" cy="5105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e-minds.org/Old/articles/history/ear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r="5252"/>
          <a:stretch/>
        </p:blipFill>
        <p:spPr bwMode="auto">
          <a:xfrm>
            <a:off x="-9597" y="9236"/>
            <a:ext cx="9139792" cy="68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0" y="2057400"/>
            <a:ext cx="3429000" cy="1376218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505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Units 1 &amp; 2: </a:t>
            </a:r>
            <a:r>
              <a:rPr lang="en-US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The Islamic World</a:t>
            </a:r>
          </a:p>
          <a:p>
            <a:r>
              <a:rPr lang="en-US" b="1" dirty="0">
                <a:solidFill>
                  <a:srgbClr val="92D050"/>
                </a:solidFill>
                <a:latin typeface="Cambria" panose="02040503050406030204" pitchFamily="18" charset="0"/>
              </a:rPr>
              <a:t>a</a:t>
            </a:r>
            <a:r>
              <a:rPr lang="en-US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nd  West Africa</a:t>
            </a:r>
            <a:endParaRPr lang="en-US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1905000"/>
            <a:ext cx="3048000" cy="8405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590800"/>
            <a:ext cx="1524000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00850" y="1637145"/>
            <a:ext cx="1657350" cy="1376218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3182034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Units 3 &amp; 4: </a:t>
            </a:r>
            <a:r>
              <a:rPr lang="en-US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China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and Japan</a:t>
            </a:r>
            <a:endParaRPr lang="en-US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43700" y="1868054"/>
            <a:ext cx="1028700" cy="914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524000"/>
            <a:ext cx="838200" cy="914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14600" y="685800"/>
            <a:ext cx="2438400" cy="1371600"/>
          </a:xfrm>
          <a:prstGeom prst="roundRect">
            <a:avLst/>
          </a:prstGeom>
          <a:solidFill>
            <a:srgbClr val="00B0F0">
              <a:alpha val="2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877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Units 5, 6, 7, 8: Europe</a:t>
            </a:r>
            <a:endParaRPr lang="en-US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7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42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mjp</dc:creator>
  <cp:lastModifiedBy>mjp</cp:lastModifiedBy>
  <cp:revision>7</cp:revision>
  <dcterms:created xsi:type="dcterms:W3CDTF">2014-08-19T23:32:49Z</dcterms:created>
  <dcterms:modified xsi:type="dcterms:W3CDTF">2014-08-20T00:47:19Z</dcterms:modified>
</cp:coreProperties>
</file>